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7" r:id="rId3"/>
    <p:sldId id="257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FD0CB-EAD8-472E-B6BF-D103DA8E007D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0012C-A180-426F-B934-5027D01EEA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46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D0012C-A180-426F-B934-5027D01EEA6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3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E693AF-A54D-569C-81FB-CA31FBF95F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E3F6606-00DE-F1D7-13DD-8366B1794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98F31C-D1B6-AA35-2285-A2655FCF9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D6C0E9-450E-52F7-6168-57E129719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6F4DC2-5FAF-EF62-E535-39C87B99E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29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8E8630-FC0A-21B0-F7D1-B93F3F5D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28920C2-F9A4-E360-B073-FFD4685E5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188997-F027-B439-E42A-3100E0DB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B62121-EA73-E9B1-FC08-83DAB993B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74AAA5-798D-8D42-7043-B4B0BDD4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88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B5C2BA-E4C0-6167-C84E-EDE17D804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2D6AF15-15F1-4590-08D3-6FF5FD9DF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8A4C13-D1DB-D5A3-DEE1-E4AB54F49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6F0CC2-2A9B-2F69-9F31-EBD2E8CD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5918BF-1F62-FAD1-0ECB-D092B017E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68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86A3F6-71B4-3CC1-FDF3-A9C12691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B72FF5-AE16-542B-8DF4-064B6EFCA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806D19-58BC-8B4D-92EE-A0FF83469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620C4F-5BC6-1866-51C9-4F60A99F4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95418A-FD4C-6569-A228-086BB104E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28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89260B-DD72-31FF-F443-48D01B262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9B109E-98BB-6A84-C814-0AC8A85DA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F9111D-B3F2-E961-728E-2E2C0131E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CB170B-CDF0-24A2-35DD-0C40BE2B7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7C195-0B27-997E-1422-8C88F2BB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46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724189-36BB-438C-CC1D-139CC6AC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24C7C-89FE-616B-4A2C-B995D5253B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3CA93D-B8FD-001E-559D-33C13EF4F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DF57D1-8B8D-3CF8-C4B8-27DD4049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EE0F79-C177-E833-99F5-D290EE05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26E93C-7A45-D0ED-24C2-89BB622E6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927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B4100-CA23-BBAC-11C3-65760A353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ED8A76-7E20-08FD-4BF0-C8D47D817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F23280-D310-82C6-63F1-0B67F8241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0364825-78AB-47E6-818F-F5599181B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28557CA-A6BB-06C1-D99E-4AA9F8604D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232F9C6-53F4-95AE-D340-FDA817FD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CF610FD-5475-7B1C-AD06-D8728400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C8C2C3C-CB06-F675-533C-68D32780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0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F45F24-FDFE-626A-8237-2D6770C0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5410D5A-4ABA-D006-6004-6A692F054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ACE8D8-3D1A-E149-455D-1461E96BF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408121-44EA-8954-7190-3E1C59A5A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862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5D0CBE8-0714-61DF-9996-0DDCAFD09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C7D111-3F9B-0750-F56E-9AAB389B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243436-CF11-7DE2-5563-D50BDF0B2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96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322A9D-4812-07E1-03A8-CD98D86C4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2461D5-D2B3-6D5F-D0B4-2ACF9133D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1B4B38-1BC4-C9D2-0A0B-11D91D50C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FF6624-4E93-4B52-A318-8D6CB4F5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0497FC-AFC0-AE6F-0A7B-B6C0FDD10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39CC4F-11D4-1E23-9F17-0CFC07172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7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2030CC-44EC-3C3A-97E8-3AC65134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5372C09-C6A6-4416-3925-C419622FB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3A21F8-D760-6B57-177E-9F35D74DE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199BAB-8F33-AB29-E392-601719E2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097E71-7A8D-9205-36C4-5883106C8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2D5800-09BA-C1ED-AD3B-921B24063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64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50B77C-CBD3-4B6E-171F-F09BC27B0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ADFFCE-9E7E-7846-7842-522E3913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CB9538-8D03-FDF0-3A82-ACA5F5549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0193F1-1572-4EDB-BFDF-3AB6F7C175DF}" type="datetimeFigureOut">
              <a:rPr lang="fr-FR" smtClean="0"/>
              <a:t>10/09/2024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B66A55-76EF-092B-5FB8-E3D06DD37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F842EA-620A-6FA4-9FED-BCDDF2304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6D84BB-623E-4FAB-8938-06F4D4E227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688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4" name="Image 23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A5D1B02B-45CA-7D4B-D0AB-EC9CFE23314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2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062DE49-622E-D7F5-30A6-8CA22CDABFF4}"/>
              </a:ext>
            </a:extLst>
          </p:cNvPr>
          <p:cNvSpPr txBox="1"/>
          <p:nvPr/>
        </p:nvSpPr>
        <p:spPr>
          <a:xfrm>
            <a:off x="553299" y="42478"/>
            <a:ext cx="110776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Analyses AIR réalisées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F65AFF9-73CB-DF1B-32B6-4828C56C70D2}"/>
              </a:ext>
            </a:extLst>
          </p:cNvPr>
          <p:cNvSpPr txBox="1"/>
          <p:nvPr/>
        </p:nvSpPr>
        <p:spPr>
          <a:xfrm>
            <a:off x="158223" y="1108579"/>
            <a:ext cx="117280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Laboratoire CERTAM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Analyses de l’air en intérieur: Février 2023 (chez habitant de pont de l’arche) et Mars 2023 (hall principal de l’école maternelle)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 de </a:t>
            </a:r>
            <a:r>
              <a:rPr lang="fr-FR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 métaux 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pendant 24h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Conclusion: pas de dépassement de seuil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fr-F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ATMO-NORMANDIE analyses uniquement informatives</a:t>
            </a:r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Analyses par capteur d’air portatif des particules fines PM 10, 2,5 et 1: mai/juin 2023 à Pont de l’arche, Rouen et Paris.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-PARIS extérieur pic maximal 132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-ROUEN extérieur pic max 80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-PDA école pic à 12/28/8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-PDA collège heure de pointe pic à 18</a:t>
            </a:r>
          </a:p>
          <a:p>
            <a:r>
              <a:rPr lang="fr-F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-Manoir industrie pic à 114 </a:t>
            </a:r>
          </a:p>
          <a:p>
            <a:endParaRPr lang="fr-F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42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A947B6A-99DC-5554-670B-98C76A392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057" y="-32657"/>
            <a:ext cx="11938000" cy="671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50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4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79B8B8D-92DE-1134-5D95-DCB37EE99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6809" y="55639"/>
            <a:ext cx="3721248" cy="6747548"/>
          </a:xfrm>
          <a:prstGeom prst="rect">
            <a:avLst/>
          </a:prstGeom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88B1C52-C988-0909-F2CD-93AEE44A7D4A}"/>
              </a:ext>
            </a:extLst>
          </p:cNvPr>
          <p:cNvSpPr txBox="1"/>
          <p:nvPr/>
        </p:nvSpPr>
        <p:spPr>
          <a:xfrm>
            <a:off x="262089" y="413518"/>
            <a:ext cx="2504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Analyses d’eau du robinet: </a:t>
            </a:r>
          </a:p>
          <a:p>
            <a:r>
              <a:rPr lang="fr-FR" dirty="0"/>
              <a:t>1/ cantine de PDA</a:t>
            </a:r>
          </a:p>
          <a:p>
            <a:r>
              <a:rPr lang="fr-FR" dirty="0"/>
              <a:t>2/ proche école Igoville</a:t>
            </a:r>
          </a:p>
        </p:txBody>
      </p:sp>
    </p:spTree>
    <p:extLst>
      <p:ext uri="{BB962C8B-B14F-4D97-AF65-F5344CB8AC3E}">
        <p14:creationId xmlns:p14="http://schemas.microsoft.com/office/powerpoint/2010/main" val="18460254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127</Words>
  <Application>Microsoft Office PowerPoint</Application>
  <PresentationFormat>Grand écran</PresentationFormat>
  <Paragraphs>18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Tahoma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Manuella Ferreira</dc:creator>
  <cp:lastModifiedBy>Manuella Ferreira</cp:lastModifiedBy>
  <cp:revision>2</cp:revision>
  <dcterms:created xsi:type="dcterms:W3CDTF">2024-09-10T07:05:22Z</dcterms:created>
  <dcterms:modified xsi:type="dcterms:W3CDTF">2024-09-10T07:20:42Z</dcterms:modified>
</cp:coreProperties>
</file>